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الاولى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46178" y="2276873"/>
            <a:ext cx="8229600" cy="1224136"/>
          </a:xfrm>
        </p:spPr>
        <p:txBody>
          <a:bodyPr/>
          <a:lstStyle/>
          <a:p>
            <a:pPr marL="0" indent="0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المعرب: </a:t>
            </a:r>
            <a:r>
              <a:rPr lang="ar-IQ" dirty="0" smtClean="0"/>
              <a:t>ما يتغير آخره بتغير العوامل التي تتبعهُ. </a:t>
            </a:r>
          </a:p>
          <a:p>
            <a:pPr marL="0" indent="0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المبني: </a:t>
            </a:r>
            <a:r>
              <a:rPr lang="ar-IQ" dirty="0" smtClean="0"/>
              <a:t>ما يلزم آخره حالة واحدة.</a:t>
            </a: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46178" y="119675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>
                <a:solidFill>
                  <a:srgbClr val="0070C0"/>
                </a:solidFill>
              </a:rPr>
              <a:t>الاعراب والبناء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546178" y="3645024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ar-IQ" b="1" dirty="0" smtClean="0">
                <a:solidFill>
                  <a:srgbClr val="7030A0"/>
                </a:solidFill>
              </a:rPr>
              <a:t>انواع البناء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ar-IQ" b="1" dirty="0" smtClean="0">
                <a:solidFill>
                  <a:srgbClr val="7030A0"/>
                </a:solidFill>
              </a:rPr>
              <a:t>انواع الاعراب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ar-IQ" b="1" dirty="0" smtClean="0">
                <a:solidFill>
                  <a:srgbClr val="7030A0"/>
                </a:solidFill>
              </a:rPr>
              <a:t>علامات الاعراب</a:t>
            </a:r>
            <a:endParaRPr lang="ar-IQ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عرض على الشاشة (3:4)‏</PresentationFormat>
  <Paragraphs>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الاولى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2</cp:revision>
  <dcterms:created xsi:type="dcterms:W3CDTF">2019-12-11T09:33:04Z</dcterms:created>
  <dcterms:modified xsi:type="dcterms:W3CDTF">2019-12-11T09:34:31Z</dcterms:modified>
</cp:coreProperties>
</file>